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090196F-92F4-46B0-A89B-9F4E2B535A11}">
  <a:tblStyle styleId="{B090196F-92F4-46B0-A89B-9F4E2B535A1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BFE72FE-0522-4BEB-9FE3-A455536DED4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9cd7bb8ee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9cd7bb8ee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9d0cdcc2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9d0cdcc2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a26d625d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a26d625d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{B090196F-92F4-46B0-A89B-9F4E2B535A11}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{B090196F-92F4-46B0-A89B-9F4E2B535A11}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act of causing two people or groups to become friendly again after an argument or disagreement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“Many analysts argue that establishing a shared truth that documents the nature and extent of severe and gross human rights abuses is a prerequisite for achieving meaningful reconciliation and a foundation for a common future.”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Font typeface="Inter"/>
                        <a:buChar char="-"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Audrey R. Chapman and Hugo van der Merwe, </a:t>
                      </a:r>
                      <a:r>
                        <a:rPr i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Truth and Reconciliation in South Africa: Did the TRC Deliver?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, 2008.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Reconciliation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{4BFE72FE-0522-4BEB-9FE3-A455536DED49}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 you believe helps people move forward after serious harm or injustice?</a:t>
                      </a:r>
                      <a:endParaRPr sz="1200"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Google Shape;76;p16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{4BFE72FE-0522-4BEB-9FE3-A455536DED49}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